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1" r:id="rId2"/>
    <p:sldId id="257" r:id="rId3"/>
    <p:sldId id="263" r:id="rId4"/>
    <p:sldId id="266" r:id="rId5"/>
    <p:sldId id="258" r:id="rId6"/>
    <p:sldId id="267" r:id="rId7"/>
    <p:sldId id="270" r:id="rId8"/>
    <p:sldId id="278" r:id="rId9"/>
    <p:sldId id="279" r:id="rId10"/>
    <p:sldId id="283" r:id="rId11"/>
    <p:sldId id="265" r:id="rId12"/>
    <p:sldId id="261" r:id="rId13"/>
    <p:sldId id="260" r:id="rId14"/>
    <p:sldId id="280" r:id="rId15"/>
    <p:sldId id="269" r:id="rId16"/>
    <p:sldId id="268" r:id="rId17"/>
    <p:sldId id="277" r:id="rId18"/>
    <p:sldId id="272" r:id="rId19"/>
    <p:sldId id="276" r:id="rId20"/>
    <p:sldId id="282" r:id="rId21"/>
    <p:sldId id="271" r:id="rId22"/>
    <p:sldId id="275" r:id="rId23"/>
    <p:sldId id="274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09959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КИРОВСКИЙ МУНИЦИПАЛЬНЫЙ РАЙОН ЛЕНИНГРАДСКОЙ ОБЛАСТИ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Муниципальное казенное учреждение культуры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«центральная </a:t>
            </a:r>
            <a:r>
              <a:rPr lang="ru-RU" sz="2000" dirty="0" err="1" smtClean="0">
                <a:solidFill>
                  <a:srgbClr val="002060"/>
                </a:solidFill>
              </a:rPr>
              <a:t>межпоселенческая</a:t>
            </a:r>
            <a:r>
              <a:rPr lang="ru-RU" sz="2000" dirty="0" smtClean="0">
                <a:solidFill>
                  <a:srgbClr val="002060"/>
                </a:solidFill>
              </a:rPr>
              <a:t> библиотека»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452048" cy="373124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Открытие Центра 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общественного </a:t>
            </a:r>
            <a:r>
              <a:rPr lang="ru-RU" sz="3600" b="1" i="1" dirty="0">
                <a:solidFill>
                  <a:srgbClr val="0070C0"/>
                </a:solidFill>
              </a:rPr>
              <a:t>доступа к социально-значимой информации (ЦОД) </a:t>
            </a:r>
            <a:br>
              <a:rPr lang="ru-RU" sz="3600" b="1" i="1" dirty="0">
                <a:solidFill>
                  <a:srgbClr val="0070C0"/>
                </a:solidFill>
              </a:rPr>
            </a:br>
            <a:r>
              <a:rPr lang="ru-RU" sz="3600" b="1" i="1" dirty="0">
                <a:solidFill>
                  <a:srgbClr val="0070C0"/>
                </a:solidFill>
              </a:rPr>
              <a:t>в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Синявинской</a:t>
            </a:r>
            <a:r>
              <a:rPr lang="ru-RU" sz="3600" b="1" i="1" dirty="0" smtClean="0">
                <a:solidFill>
                  <a:srgbClr val="0070C0"/>
                </a:solidFill>
              </a:rPr>
              <a:t> библиотеке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16 </a:t>
            </a:r>
            <a:r>
              <a:rPr lang="ru-RU" b="1" i="1" dirty="0">
                <a:solidFill>
                  <a:srgbClr val="002060"/>
                </a:solidFill>
              </a:rPr>
              <a:t>декабря 2015 г.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63017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СИНЯВИНЦЫ С БЛАГОДАРНОСТЬЮ ОТЗЫВАЮТСЯ О РАБОТЕ </a:t>
            </a:r>
            <a:r>
              <a:rPr lang="ru-RU" sz="2400" dirty="0" err="1" smtClean="0"/>
              <a:t>А.н.ПАРШУКОВОЙ</a:t>
            </a:r>
            <a:r>
              <a:rPr lang="ru-RU" sz="2400" dirty="0" smtClean="0"/>
              <a:t> И НАДЕЮТСЯ, ЧТО ЦОД НАПОЛНИТ ЖИЗНЬ СИНЯВИНСКОЙ БИБЛИОЕКИ НОВЫМ ИНТЕРЕСНЫМ СОДЕРДЖАНИЕМ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432715" cy="4824536"/>
          </a:xfrm>
        </p:spPr>
      </p:pic>
    </p:spTree>
    <p:extLst>
      <p:ext uri="{BB962C8B-B14F-4D97-AF65-F5344CB8AC3E}">
        <p14:creationId xmlns:p14="http://schemas.microsoft.com/office/powerpoint/2010/main" val="38267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2" y="801371"/>
            <a:ext cx="4325789" cy="324434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6823"/>
            <a:ext cx="4289425" cy="3680192"/>
          </a:xfrm>
        </p:spPr>
      </p:pic>
    </p:spTree>
    <p:extLst>
      <p:ext uri="{BB962C8B-B14F-4D97-AF65-F5344CB8AC3E}">
        <p14:creationId xmlns:p14="http://schemas.microsoft.com/office/powerpoint/2010/main" val="343837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40080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effectLst/>
              </a:rPr>
              <a:t>Филипп </a:t>
            </a:r>
            <a:r>
              <a:rPr lang="ru-RU" sz="3100" dirty="0" err="1" smtClean="0">
                <a:effectLst/>
              </a:rPr>
              <a:t>юрьевич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волохин</a:t>
            </a:r>
            <a:r>
              <a:rPr lang="ru-RU" sz="3100" dirty="0" smtClean="0">
                <a:effectLst/>
              </a:rPr>
              <a:t> Представил официальный Портал </a:t>
            </a:r>
            <a:r>
              <a:rPr lang="ru-RU" sz="3100" dirty="0">
                <a:effectLst/>
              </a:rPr>
              <a:t>правовой </a:t>
            </a:r>
            <a:r>
              <a:rPr lang="ru-RU" sz="3100" dirty="0" smtClean="0">
                <a:effectLst/>
              </a:rPr>
              <a:t>информации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1" y="1554163"/>
            <a:ext cx="6032318" cy="4525962"/>
          </a:xfrm>
        </p:spPr>
      </p:pic>
    </p:spTree>
    <p:extLst>
      <p:ext uri="{BB962C8B-B14F-4D97-AF65-F5344CB8AC3E}">
        <p14:creationId xmlns:p14="http://schemas.microsoft.com/office/powerpoint/2010/main" val="369439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166" y="1827470"/>
            <a:ext cx="5045746" cy="3784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13038"/>
            <a:ext cx="3557306" cy="4929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835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ЦОДу</a:t>
            </a:r>
            <a:r>
              <a:rPr lang="ru-RU" dirty="0" smtClean="0"/>
              <a:t> СИНЯВИНСКОЙ БИБЛИОТЕКИ  ВРУЧЁН  СЕРТИФИКАТ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29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2808312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Елена Константиновна Смирнова,  заведующая </a:t>
            </a:r>
            <a:r>
              <a:rPr lang="ru-RU" sz="1800" dirty="0"/>
              <a:t>центром правовой информации Ленинградской </a:t>
            </a:r>
            <a:r>
              <a:rPr lang="ru-RU" sz="1800" dirty="0" smtClean="0"/>
              <a:t>областной универсальной научной библиотеки (ЛОУНБ)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140968"/>
            <a:ext cx="3034680" cy="3456384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В обзоре  </a:t>
            </a:r>
            <a:r>
              <a:rPr lang="ru-RU" sz="1800" i="1" dirty="0"/>
              <a:t>деятельности центров общественного доступа, работающих на базе общедоступных библиотек Ленинградской </a:t>
            </a:r>
            <a:r>
              <a:rPr lang="ru-RU" sz="1800" i="1" dirty="0" smtClean="0"/>
              <a:t>области, </a:t>
            </a:r>
            <a:r>
              <a:rPr lang="ru-RU" sz="1800" i="1" dirty="0" err="1" smtClean="0"/>
              <a:t>Е.К.Смирнова</a:t>
            </a:r>
            <a:r>
              <a:rPr lang="ru-RU" sz="1800" i="1" dirty="0" smtClean="0"/>
              <a:t> коснулась также работы ЦОД  Кировской центральной библиотеки</a:t>
            </a:r>
            <a:endParaRPr lang="ru-RU" sz="1800" dirty="0"/>
          </a:p>
        </p:txBody>
      </p:sp>
      <p:pic>
        <p:nvPicPr>
          <p:cNvPr id="1026" name="Picture 2" descr="\\COMP7\Users\Public\цод Синявинская\DSC03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751" y="609600"/>
            <a:ext cx="3286774" cy="49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7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354247" cy="401568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438996" cy="3329247"/>
          </a:xfrm>
        </p:spPr>
      </p:pic>
    </p:spTree>
    <p:extLst>
      <p:ext uri="{BB962C8B-B14F-4D97-AF65-F5344CB8AC3E}">
        <p14:creationId xmlns:p14="http://schemas.microsoft.com/office/powerpoint/2010/main" val="113048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8" y="1554163"/>
            <a:ext cx="6035744" cy="4525962"/>
          </a:xfrm>
        </p:spPr>
      </p:pic>
    </p:spTree>
    <p:extLst>
      <p:ext uri="{BB962C8B-B14F-4D97-AF65-F5344CB8AC3E}">
        <p14:creationId xmlns:p14="http://schemas.microsoft.com/office/powerpoint/2010/main" val="405697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97975"/>
            <a:ext cx="5202296" cy="4782150"/>
          </a:xfrm>
        </p:spPr>
      </p:pic>
    </p:spTree>
    <p:extLst>
      <p:ext uri="{BB962C8B-B14F-4D97-AF65-F5344CB8AC3E}">
        <p14:creationId xmlns:p14="http://schemas.microsoft.com/office/powerpoint/2010/main" val="248222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57" y="1554163"/>
            <a:ext cx="5881485" cy="4525962"/>
          </a:xfrm>
        </p:spPr>
      </p:pic>
    </p:spTree>
    <p:extLst>
      <p:ext uri="{BB962C8B-B14F-4D97-AF65-F5344CB8AC3E}">
        <p14:creationId xmlns:p14="http://schemas.microsoft.com/office/powerpoint/2010/main" val="161023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5" y="1554163"/>
            <a:ext cx="6033430" cy="4525962"/>
          </a:xfrm>
        </p:spPr>
      </p:pic>
    </p:spTree>
    <p:extLst>
      <p:ext uri="{BB962C8B-B14F-4D97-AF65-F5344CB8AC3E}">
        <p14:creationId xmlns:p14="http://schemas.microsoft.com/office/powerpoint/2010/main" val="276619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18196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гостей</a:t>
            </a:r>
            <a:r>
              <a:rPr lang="ru-RU" sz="2800" dirty="0"/>
              <a:t>, СОБРАВШИХСЯ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 err="1"/>
              <a:t>ЦеремониЮ</a:t>
            </a:r>
            <a:r>
              <a:rPr lang="ru-RU" sz="2800" dirty="0"/>
              <a:t> открытия </a:t>
            </a:r>
            <a:r>
              <a:rPr lang="ru-RU" sz="2800" dirty="0" smtClean="0"/>
              <a:t>ЦОД, </a:t>
            </a:r>
            <a:r>
              <a:rPr lang="ru-RU" sz="2800" dirty="0" err="1" smtClean="0"/>
              <a:t>приветствОВАЛА</a:t>
            </a:r>
            <a:r>
              <a:rPr lang="ru-RU" sz="2800" dirty="0" smtClean="0"/>
              <a:t> ХОЗЯЙКА </a:t>
            </a:r>
            <a:r>
              <a:rPr lang="ru-RU" sz="2800" dirty="0"/>
              <a:t>СИНЯВИНСКОЙ БИБЛИОТЕКИ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Александра </a:t>
            </a:r>
            <a:r>
              <a:rPr lang="ru-RU" sz="2800" dirty="0"/>
              <a:t>Николаевна </a:t>
            </a:r>
            <a:r>
              <a:rPr lang="ru-RU" sz="2800" dirty="0" err="1"/>
              <a:t>Паршукова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760640" cy="4248472"/>
          </a:xfrm>
        </p:spPr>
      </p:pic>
    </p:spTree>
    <p:extLst>
      <p:ext uri="{BB962C8B-B14F-4D97-AF65-F5344CB8AC3E}">
        <p14:creationId xmlns:p14="http://schemas.microsoft.com/office/powerpoint/2010/main" val="234012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83636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5" cy="4525962"/>
          </a:xfrm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 окном декабрьские сумерки…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10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892176"/>
            <a:ext cx="6406741" cy="4803290"/>
          </a:xfrm>
        </p:spPr>
      </p:pic>
      <p:sp>
        <p:nvSpPr>
          <p:cNvPr id="5" name="TextBox 4"/>
          <p:cNvSpPr txBox="1"/>
          <p:nvPr/>
        </p:nvSpPr>
        <p:spPr>
          <a:xfrm>
            <a:off x="755576" y="188641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ПОД ЁЛКОЙ - МОБИЛЬНАЯ ГРУППА ПОДДЕРЖКИ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6078" y="6021288"/>
            <a:ext cx="74383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  А </a:t>
            </a:r>
            <a:r>
              <a:rPr lang="ru-RU" sz="2800" dirty="0"/>
              <a:t>ТЕПЕРЬ </a:t>
            </a:r>
            <a:r>
              <a:rPr lang="ru-RU" sz="2800" dirty="0" smtClean="0"/>
              <a:t>  </a:t>
            </a:r>
            <a:r>
              <a:rPr lang="ru-RU" sz="2800" dirty="0"/>
              <a:t>МЫ ИДЁМ К ВАМ! ))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35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С наступающим новым 2016-м </a:t>
            </a:r>
            <a:r>
              <a:rPr lang="ru-RU" sz="2800" dirty="0" smtClean="0"/>
              <a:t>годом,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И Пусть всегда приветливо светятся окна наших библиотек!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" y="1699260"/>
            <a:ext cx="3391593" cy="4526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03" y="1699260"/>
            <a:ext cx="3391593" cy="4526280"/>
          </a:xfrm>
        </p:spPr>
      </p:pic>
    </p:spTree>
    <p:extLst>
      <p:ext uri="{BB962C8B-B14F-4D97-AF65-F5344CB8AC3E}">
        <p14:creationId xmlns:p14="http://schemas.microsoft.com/office/powerpoint/2010/main" val="307104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484784"/>
            <a:ext cx="652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Елена Попкова,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гл. библиотекарь Кировской центральной библиотеки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54452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Кировск – </a:t>
            </a:r>
            <a:r>
              <a:rPr lang="ru-RU" b="1" dirty="0" err="1" smtClean="0">
                <a:solidFill>
                  <a:srgbClr val="C00000"/>
                </a:solidFill>
              </a:rPr>
              <a:t>Синявино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2015 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Актуальные выставки и тематические досье </a:t>
            </a:r>
            <a:r>
              <a:rPr lang="ru-RU" sz="2800" dirty="0" err="1" smtClean="0"/>
              <a:t>синявинской</a:t>
            </a:r>
            <a:r>
              <a:rPr lang="ru-RU" sz="2800" dirty="0" smtClean="0"/>
              <a:t> библиотеки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307" y="2447405"/>
            <a:ext cx="4039985" cy="30299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07" y="1911234"/>
            <a:ext cx="4039985" cy="4102331"/>
          </a:xfrm>
        </p:spPr>
      </p:pic>
    </p:spTree>
    <p:extLst>
      <p:ext uri="{BB962C8B-B14F-4D97-AF65-F5344CB8AC3E}">
        <p14:creationId xmlns:p14="http://schemas.microsoft.com/office/powerpoint/2010/main" val="12249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1531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ЗАВЕДУЮЩАЯ ЦОД </a:t>
            </a:r>
            <a:br>
              <a:rPr lang="ru-RU" sz="2400" dirty="0" smtClean="0"/>
            </a:br>
            <a:r>
              <a:rPr lang="ru-RU" sz="2400" dirty="0" smtClean="0"/>
              <a:t>кировской </a:t>
            </a:r>
            <a:r>
              <a:rPr lang="ru-RU" sz="2400" dirty="0"/>
              <a:t>центральной </a:t>
            </a:r>
            <a:r>
              <a:rPr lang="ru-RU" sz="2400" dirty="0" smtClean="0"/>
              <a:t>библиотеки  Наталия </a:t>
            </a:r>
            <a:r>
              <a:rPr lang="ru-RU" sz="2400" dirty="0" err="1" smtClean="0"/>
              <a:t>роскош</a:t>
            </a:r>
            <a:r>
              <a:rPr lang="ru-RU" sz="2400" dirty="0" smtClean="0"/>
              <a:t> поделилась опытом,  рассказала о содержании и основных направлениях работы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370" y="2588080"/>
            <a:ext cx="4025833" cy="30193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15632"/>
            <a:ext cx="3079600" cy="4109907"/>
          </a:xfrm>
        </p:spPr>
      </p:pic>
    </p:spTree>
    <p:extLst>
      <p:ext uri="{BB962C8B-B14F-4D97-AF65-F5344CB8AC3E}">
        <p14:creationId xmlns:p14="http://schemas.microsoft.com/office/powerpoint/2010/main" val="114546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476211" cy="4859852"/>
          </a:xfrm>
        </p:spPr>
      </p:pic>
    </p:spTree>
    <p:extLst>
      <p:ext uri="{BB962C8B-B14F-4D97-AF65-F5344CB8AC3E}">
        <p14:creationId xmlns:p14="http://schemas.microsoft.com/office/powerpoint/2010/main" val="107811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291" y="1844824"/>
            <a:ext cx="4032448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56" y="1412776"/>
            <a:ext cx="2971217" cy="3960440"/>
          </a:xfrm>
        </p:spPr>
      </p:pic>
      <p:sp>
        <p:nvSpPr>
          <p:cNvPr id="3" name="TextBox 2"/>
          <p:cNvSpPr txBox="1"/>
          <p:nvPr/>
        </p:nvSpPr>
        <p:spPr>
          <a:xfrm>
            <a:off x="755576" y="562437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Директор МКУК «ЦМБ» </a:t>
            </a:r>
          </a:p>
          <a:p>
            <a:r>
              <a:rPr lang="ru-RU" dirty="0" smtClean="0"/>
              <a:t>О. А. Мартынова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517232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Библиотекарь </a:t>
            </a:r>
          </a:p>
          <a:p>
            <a:r>
              <a:rPr lang="ru-RU" dirty="0" err="1" smtClean="0"/>
              <a:t>Синявинской</a:t>
            </a:r>
            <a:r>
              <a:rPr lang="ru-RU" dirty="0" smtClean="0"/>
              <a:t> библиотеки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А.Н.Паршукова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32656"/>
            <a:ext cx="740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ЦОДу</a:t>
            </a:r>
            <a:r>
              <a:rPr lang="ru-RU" sz="3200" dirty="0" smtClean="0"/>
              <a:t> в </a:t>
            </a:r>
            <a:r>
              <a:rPr lang="ru-RU" sz="3200" dirty="0" err="1" smtClean="0"/>
              <a:t>Синявинской</a:t>
            </a:r>
            <a:r>
              <a:rPr lang="ru-RU" sz="3200" dirty="0" smtClean="0"/>
              <a:t> библиотеке – быть!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684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ГЛАВНЫЙ СПЕЦИАЛИСТ УПРАВЛЕНИЯ КУЛЬТУРЫ АДМИНИСТРАЦИИ КИРОВСКОГО МУНИЦИПАЛЬНОГО </a:t>
            </a:r>
            <a:r>
              <a:rPr lang="ru-RU" sz="2400" dirty="0"/>
              <a:t>РАЙОНА АНДРЕЙ ВЛАДИМИРОВИЧ </a:t>
            </a:r>
            <a:r>
              <a:rPr lang="ru-RU" sz="2400" dirty="0" smtClean="0"/>
              <a:t>СИДОРЕНКОВ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44" y="1554163"/>
            <a:ext cx="6033511" cy="4525962"/>
          </a:xfrm>
        </p:spPr>
      </p:pic>
    </p:spTree>
    <p:extLst>
      <p:ext uri="{BB962C8B-B14F-4D97-AF65-F5344CB8AC3E}">
        <p14:creationId xmlns:p14="http://schemas.microsoft.com/office/powerpoint/2010/main" val="54524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2174"/>
            <a:ext cx="6768752" cy="5075659"/>
          </a:xfrm>
        </p:spPr>
      </p:pic>
    </p:spTree>
    <p:extLst>
      <p:ext uri="{BB962C8B-B14F-4D97-AF65-F5344CB8AC3E}">
        <p14:creationId xmlns:p14="http://schemas.microsoft.com/office/powerpoint/2010/main" val="106475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Александра Николаевна </a:t>
            </a:r>
            <a:r>
              <a:rPr lang="ru-RU" dirty="0" err="1"/>
              <a:t>Паршукова</a:t>
            </a:r>
            <a:r>
              <a:rPr lang="ru-RU" dirty="0"/>
              <a:t> </a:t>
            </a:r>
            <a:r>
              <a:rPr lang="ru-RU" dirty="0" smtClean="0"/>
              <a:t>работает в </a:t>
            </a:r>
            <a:r>
              <a:rPr lang="ru-RU" dirty="0" err="1" smtClean="0"/>
              <a:t>Синявинской</a:t>
            </a:r>
            <a:r>
              <a:rPr lang="ru-RU" dirty="0" smtClean="0"/>
              <a:t> библиотеке с  </a:t>
            </a:r>
            <a:r>
              <a:rPr lang="ru-RU" dirty="0"/>
              <a:t>2005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истории </a:t>
            </a:r>
            <a:r>
              <a:rPr lang="ru-RU" b="1" dirty="0" err="1" smtClean="0">
                <a:solidFill>
                  <a:srgbClr val="FF0000"/>
                </a:solidFill>
              </a:rPr>
              <a:t>Синявинской</a:t>
            </a:r>
            <a:r>
              <a:rPr lang="ru-RU" b="1" dirty="0" smtClean="0">
                <a:solidFill>
                  <a:srgbClr val="FF0000"/>
                </a:solidFill>
              </a:rPr>
              <a:t> библиотеки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1930 </a:t>
            </a:r>
            <a:r>
              <a:rPr lang="ru-RU" b="1" dirty="0"/>
              <a:t>г. </a:t>
            </a:r>
            <a:r>
              <a:rPr lang="ru-RU" dirty="0"/>
              <a:t>– При Доме культуры имени Артема  </a:t>
            </a:r>
            <a:r>
              <a:rPr lang="ru-RU" dirty="0" err="1"/>
              <a:t>торфопредприятия</a:t>
            </a:r>
            <a:r>
              <a:rPr lang="ru-RU" dirty="0"/>
              <a:t> «</a:t>
            </a:r>
            <a:r>
              <a:rPr lang="ru-RU" dirty="0" err="1"/>
              <a:t>Синявино</a:t>
            </a:r>
            <a:r>
              <a:rPr lang="ru-RU" dirty="0"/>
              <a:t>» открыта библиотека (ныне - </a:t>
            </a:r>
            <a:r>
              <a:rPr lang="ru-RU" b="1" dirty="0" err="1"/>
              <a:t>Синявинская</a:t>
            </a:r>
            <a:r>
              <a:rPr lang="ru-RU" b="1" dirty="0"/>
              <a:t> </a:t>
            </a:r>
            <a:r>
              <a:rPr lang="ru-RU" b="1" dirty="0" smtClean="0"/>
              <a:t>библиотека</a:t>
            </a:r>
            <a:r>
              <a:rPr lang="ru-RU" dirty="0"/>
              <a:t>).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Библиотека обслуживала центральный поселок номер 5,  на других поселках работали избы-читальни (передвижки из «центральной» библиотеки поселка 5). Просуществовала до 07.09.1941 года.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Библиотека </a:t>
            </a:r>
            <a:r>
              <a:rPr lang="ru-RU" dirty="0" err="1"/>
              <a:t>торфопредприятия</a:t>
            </a:r>
            <a:r>
              <a:rPr lang="ru-RU" dirty="0"/>
              <a:t>  </a:t>
            </a:r>
            <a:r>
              <a:rPr lang="ru-RU" b="1" dirty="0"/>
              <a:t>в поселке </a:t>
            </a:r>
            <a:r>
              <a:rPr lang="ru-RU" b="1" dirty="0" err="1"/>
              <a:t>Синявино</a:t>
            </a:r>
            <a:r>
              <a:rPr lang="ru-RU" dirty="0"/>
              <a:t>  возобновила работу </a:t>
            </a:r>
            <a:r>
              <a:rPr lang="ru-RU" b="1" dirty="0"/>
              <a:t>в 1949 году</a:t>
            </a:r>
            <a:r>
              <a:rPr lang="ru-RU" dirty="0"/>
              <a:t>,  была преобразована в </a:t>
            </a:r>
            <a:r>
              <a:rPr lang="ru-RU" dirty="0" smtClean="0"/>
              <a:t>поселковую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 </a:t>
            </a:r>
            <a:r>
              <a:rPr lang="ru-RU" b="1" dirty="0"/>
              <a:t>1982 году</a:t>
            </a:r>
            <a:r>
              <a:rPr lang="ru-RU" dirty="0"/>
              <a:t> </a:t>
            </a:r>
            <a:r>
              <a:rPr lang="ru-RU" dirty="0" err="1"/>
              <a:t>торфопредприятие</a:t>
            </a:r>
            <a:r>
              <a:rPr lang="ru-RU" dirty="0"/>
              <a:t> было  </a:t>
            </a:r>
            <a:r>
              <a:rPr lang="ru-RU" dirty="0" smtClean="0"/>
              <a:t>ликвидировано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 </a:t>
            </a:r>
            <a:r>
              <a:rPr lang="ru-RU" b="1" dirty="0"/>
              <a:t>1987 году </a:t>
            </a:r>
            <a:r>
              <a:rPr lang="ru-RU" dirty="0"/>
              <a:t>на базе профсоюзной открыта</a:t>
            </a:r>
            <a:r>
              <a:rPr lang="ru-RU" b="1" dirty="0"/>
              <a:t> </a:t>
            </a:r>
            <a:r>
              <a:rPr lang="ru-RU" b="1" dirty="0" err="1" smtClean="0"/>
              <a:t>Синявинская</a:t>
            </a:r>
            <a:r>
              <a:rPr lang="ru-RU" b="1" dirty="0" smtClean="0"/>
              <a:t> поселковая </a:t>
            </a:r>
            <a:r>
              <a:rPr lang="ru-RU" b="1" dirty="0"/>
              <a:t>библиотека.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38" y="609600"/>
            <a:ext cx="3215174" cy="4800600"/>
          </a:xfrm>
        </p:spPr>
      </p:pic>
    </p:spTree>
    <p:extLst>
      <p:ext uri="{BB962C8B-B14F-4D97-AF65-F5344CB8AC3E}">
        <p14:creationId xmlns:p14="http://schemas.microsoft.com/office/powerpoint/2010/main" val="3375170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170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КИРОВСКИЙ МУНИЦИПАЛЬНЫЙ РАЙОН ЛЕНИНГРАДСКОЙ ОБЛАСТИ Муниципальное казенное учреждение культуры  «центральная межпоселенческая библиотека»</vt:lpstr>
      <vt:lpstr>  гостей, СОБРАВШИХСЯ  НА ЦеремониЮ открытия ЦОД, приветствОВАЛА ХОЗЯЙКА СИНЯВИНСКОЙ БИБЛИОТЕКИ  Александра Николаевна Паршукова   </vt:lpstr>
      <vt:lpstr>Актуальные выставки и тематические досье синявинской библиотеки</vt:lpstr>
      <vt:lpstr>ЗАВЕДУЮЩАЯ ЦОД  кировской центральной библиотеки  Наталия роскош поделилась опытом,  рассказала о содержании и основных направлениях работы</vt:lpstr>
      <vt:lpstr>Презентация PowerPoint</vt:lpstr>
      <vt:lpstr>Презентация PowerPoint</vt:lpstr>
      <vt:lpstr>ГЛАВНЫЙ СПЕЦИАЛИСТ УПРАВЛЕНИЯ КУЛЬТУРЫ АДМИНИСТРАЦИИ КИРОВСКОГО МУНИЦИПАЛЬНОГО РАЙОНА АНДРЕЙ ВЛАДИМИРОВИЧ СИДОРЕНКОВ</vt:lpstr>
      <vt:lpstr>Презентация PowerPoint</vt:lpstr>
      <vt:lpstr>Александра Николаевна Паршукова работает в Синявинской библиотеке с  2005 года</vt:lpstr>
      <vt:lpstr>СИНЯВИНЦЫ С БЛАГОДАРНОСТЬЮ ОТЗЫВАЮТСЯ О РАБОТЕ А.н.ПАРШУКОВОЙ И НАДЕЮТСЯ, ЧТО ЦОД НАПОЛНИТ ЖИЗНЬ СИНЯВИНСКОЙ БИБЛИОЕКИ НОВЫМ ИНТЕРЕСНЫМ СОДЕРДЖАНИЕМ</vt:lpstr>
      <vt:lpstr>Презентация PowerPoint</vt:lpstr>
      <vt:lpstr>Филипп юрьевич волохин Представил официальный Портал правовой информации </vt:lpstr>
      <vt:lpstr>Презентация PowerPoint</vt:lpstr>
      <vt:lpstr>  Елена Константиновна Смирнова,  заведующая центром правовой информации Ленинградской областной универсальной научной библиотеки (ЛОУНБ)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наступающим новым 2016-м годом, И Пусть всегда приветливо светятся окна наших библиотек!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26</cp:revision>
  <dcterms:created xsi:type="dcterms:W3CDTF">2015-12-17T12:30:02Z</dcterms:created>
  <dcterms:modified xsi:type="dcterms:W3CDTF">2016-02-03T14:49:52Z</dcterms:modified>
</cp:coreProperties>
</file>